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56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9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41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14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39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4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5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4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7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8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6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6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3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58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1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3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7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065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9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Wonen in balk </a:t>
            </a:r>
            <a:endParaRPr lang="nl-NL" sz="9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Geïnteresseerd op huizen in balk, kijk verder! </a:t>
            </a:r>
          </a:p>
          <a:p>
            <a:r>
              <a:rPr lang="nl-N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Door groep 6 7 8 😜 </a:t>
            </a:r>
            <a:endParaRPr lang="nl-NL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5-puntige ster 3"/>
          <p:cNvSpPr/>
          <p:nvPr/>
        </p:nvSpPr>
        <p:spPr>
          <a:xfrm>
            <a:off x="1280910" y="1675253"/>
            <a:ext cx="2474259" cy="2312894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76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5787" y="252278"/>
            <a:ext cx="9983972" cy="1508760"/>
          </a:xfrm>
        </p:spPr>
        <p:txBody>
          <a:bodyPr/>
          <a:lstStyle/>
          <a:p>
            <a:r>
              <a:rPr lang="nl-NL" dirty="0" smtClean="0"/>
              <a:t>Verschillende soorten huizen in balk</a:t>
            </a:r>
            <a:endParaRPr lang="nl-NL" dirty="0"/>
          </a:p>
        </p:txBody>
      </p:sp>
      <p:pic>
        <p:nvPicPr>
          <p:cNvPr id="7" name="Tijdelijke aanduiding voor afbeelding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83" r="6183"/>
          <a:stretch>
            <a:fillRect/>
          </a:stretch>
        </p:blipFill>
        <p:spPr>
          <a:xfrm>
            <a:off x="1535019" y="2406557"/>
            <a:ext cx="6127750" cy="3932237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90687" y="2150621"/>
            <a:ext cx="3394763" cy="3429000"/>
          </a:xfrm>
        </p:spPr>
        <p:txBody>
          <a:bodyPr/>
          <a:lstStyle/>
          <a:p>
            <a:r>
              <a:rPr lang="nl-NL" dirty="0" smtClean="0"/>
              <a:t>Balk heeft verschillende huizen. zoals: twee onder een kap, een boerderij of een vrijstaand huis. In de Raadhuisstraat zijn de meeste ouderwetse huizen. Balk is een middelmatig dorp.   </a:t>
            </a:r>
            <a:endParaRPr lang="nl-NL" dirty="0"/>
          </a:p>
        </p:txBody>
      </p:sp>
      <p:sp>
        <p:nvSpPr>
          <p:cNvPr id="6" name="Tijdelijke aanduiding voor afbeelding 2"/>
          <p:cNvSpPr txBox="1">
            <a:spLocks/>
          </p:cNvSpPr>
          <p:nvPr/>
        </p:nvSpPr>
        <p:spPr>
          <a:xfrm>
            <a:off x="1280160" y="2165960"/>
            <a:ext cx="6126480" cy="1413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7517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9821" y="0"/>
            <a:ext cx="9784080" cy="1508760"/>
          </a:xfrm>
        </p:spPr>
        <p:txBody>
          <a:bodyPr/>
          <a:lstStyle/>
          <a:p>
            <a:r>
              <a:rPr lang="nl-NL" dirty="0" smtClean="0"/>
              <a:t>Hotel en AANTAL inwoners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029821" y="2150621"/>
            <a:ext cx="6126480" cy="3931920"/>
          </a:xfrm>
        </p:spPr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In balk zijn 3.801 inwoners .  In balk staat ook een drie sterren hotel bij Teernstra. Veel goede reacties bij het hotel. Ook brengen ze eten weg. 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718" y="3565782"/>
            <a:ext cx="3397624" cy="251675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446" y="163399"/>
            <a:ext cx="2394137" cy="31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9600" dirty="0"/>
              <a:t> </a:t>
            </a:r>
            <a:r>
              <a:rPr lang="nl-NL" sz="9600" dirty="0" smtClean="0"/>
              <a:t>               </a:t>
            </a:r>
            <a:r>
              <a:rPr lang="nl-NL" sz="9600" dirty="0" smtClean="0"/>
              <a:t>sport🏊</a:t>
            </a:r>
            <a:endParaRPr lang="nl-NL" sz="96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 smtClean="0"/>
              <a:t>Er zijn heel veel sporten in balk zoals voetbal ,turnen, ballet en streetdance , volleybal, tennis, batminton, enzo</a:t>
            </a:r>
            <a:r>
              <a:rPr lang="nl-NL" dirty="0" smtClean="0"/>
              <a:t>voort. Ook heb je in balk de  vierdaagse . In de treemter en het haske zijn ook leuke activiteiten.    </a:t>
            </a:r>
            <a:r>
              <a:rPr lang="nl-NL" dirty="0" smtClean="0"/>
              <a:t>   </a:t>
            </a:r>
            <a:endParaRPr lang="nl-NL" dirty="0"/>
          </a:p>
        </p:txBody>
      </p:sp>
      <p:pic>
        <p:nvPicPr>
          <p:cNvPr id="10" name="Tijdelijke aanduiding voor afbeelding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15" r="14115"/>
          <a:stretch>
            <a:fillRect/>
          </a:stretch>
        </p:blipFill>
        <p:spPr>
          <a:xfrm>
            <a:off x="7355500" y="935665"/>
            <a:ext cx="3280974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ijdelijke aanduiding voor afbeelding 6"/>
          <p:cNvSpPr txBox="1">
            <a:spLocks/>
          </p:cNvSpPr>
          <p:nvPr/>
        </p:nvSpPr>
        <p:spPr>
          <a:xfrm>
            <a:off x="7355500" y="1031358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14017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Hemels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Hemel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mel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81</TotalTime>
  <Words>137</Words>
  <Application>Microsoft Office PowerPoint</Application>
  <PresentationFormat>Breedbeeld</PresentationFormat>
  <Paragraphs>9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Hemels</vt:lpstr>
      <vt:lpstr>Wonen in balk </vt:lpstr>
      <vt:lpstr>Verschillende soorten huizen in balk</vt:lpstr>
      <vt:lpstr>Hotel en AANTAL inwoners</vt:lpstr>
      <vt:lpstr>                sport🏊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Wonen in balk</dc:title>
  <dc:creator>Groep 6</dc:creator>
  <cp:lastModifiedBy>Groep 6</cp:lastModifiedBy>
  <cp:revision>10</cp:revision>
  <dcterms:created xsi:type="dcterms:W3CDTF">2017-01-11T11:31:14Z</dcterms:created>
  <dcterms:modified xsi:type="dcterms:W3CDTF">2017-01-25T11:48:58Z</dcterms:modified>
</cp:coreProperties>
</file>